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5" r:id="rId2"/>
    <p:sldId id="266" r:id="rId3"/>
    <p:sldId id="267" r:id="rId4"/>
    <p:sldId id="269" r:id="rId5"/>
    <p:sldId id="268" r:id="rId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98" autoAdjust="0"/>
    <p:restoredTop sz="93401" autoAdjust="0"/>
  </p:normalViewPr>
  <p:slideViewPr>
    <p:cSldViewPr>
      <p:cViewPr varScale="1">
        <p:scale>
          <a:sx n="109" d="100"/>
          <a:sy n="109" d="100"/>
        </p:scale>
        <p:origin x="199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3F3869-7FFA-4D6A-AE00-F399AE0E4C12}" type="datetimeFigureOut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1EFB7-ABC7-4730-926D-ACDC2E42A4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726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81EFB7-ABC7-4730-926D-ACDC2E42A4D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8850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55407-2346-45C6-9000-09235A3FE46B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2B06D-42C2-4E88-93FD-D04896889AA2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8D371-08AB-4A52-AE6D-7E0A8CEB2BB7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3E385-8A0E-44D3-92EF-D9988EC25A7A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D4ACB-958C-4F7B-A8A4-3E6AA2CE26FB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3BCDB-197F-4BEF-9BD4-E47ED1C5CE59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AB386-C484-4DCA-9BBB-9107EC641BE8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AFB9D-9A4A-4BEE-AD8D-C92E893175C2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7324D-768D-454E-835C-5E5B1849EAD2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E26451-6CC1-4E4B-AF51-84698A61D61D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BA7FF-A44E-44A0-AA57-A282D19FB88E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5D4487-8894-4FC0-8F56-3B141FA529CC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C5AF9-88F6-4A76-98C4-4F7A584E8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55407-2346-45C6-9000-09235A3FE46B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2E6A9C-6F81-43EF-8C82-2BC25B599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1</a:t>
            </a:fld>
            <a:endParaRPr lang="zh-C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5072E1-3AF0-4D63-AB68-1C3D1751507F}"/>
              </a:ext>
            </a:extLst>
          </p:cNvPr>
          <p:cNvSpPr/>
          <p:nvPr/>
        </p:nvSpPr>
        <p:spPr>
          <a:xfrm>
            <a:off x="469466" y="2494361"/>
            <a:ext cx="87830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1. </a:t>
            </a:r>
            <a:r>
              <a:rPr lang="en-US" b="1" dirty="0"/>
              <a:t>Developing a program for generating 3D printing tool path directedly from PCB file.</a:t>
            </a:r>
            <a:r>
              <a:rPr lang="en-US" b="1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0BDD23-5D02-433B-A114-2D44FB256532}"/>
              </a:ext>
            </a:extLst>
          </p:cNvPr>
          <p:cNvSpPr/>
          <p:nvPr/>
        </p:nvSpPr>
        <p:spPr>
          <a:xfrm>
            <a:off x="539552" y="3399364"/>
            <a:ext cx="7715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2. Next: re-attempt PCB printing.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491904-42E5-47BE-87BF-0196CB2E436F}"/>
              </a:ext>
            </a:extLst>
          </p:cNvPr>
          <p:cNvSpPr txBox="1"/>
          <p:nvPr/>
        </p:nvSpPr>
        <p:spPr>
          <a:xfrm>
            <a:off x="51335" y="83090"/>
            <a:ext cx="37915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Arial" panose="020B0604020202020204" pitchFamily="34" charset="0"/>
                <a:cs typeface="Arial" panose="020B0604020202020204" pitchFamily="34" charset="0"/>
              </a:rPr>
              <a:t>Ceramic AM project updates: </a:t>
            </a:r>
          </a:p>
        </p:txBody>
      </p:sp>
      <p:sp>
        <p:nvSpPr>
          <p:cNvPr id="11" name="矩形 2">
            <a:extLst>
              <a:ext uri="{FF2B5EF4-FFF2-40B4-BE49-F238E27FC236}">
                <a16:creationId xmlns:a16="http://schemas.microsoft.com/office/drawing/2014/main" id="{4DB7984B-3910-4D32-8289-1C3597E28741}"/>
              </a:ext>
            </a:extLst>
          </p:cNvPr>
          <p:cNvSpPr/>
          <p:nvPr/>
        </p:nvSpPr>
        <p:spPr>
          <a:xfrm>
            <a:off x="6659106" y="0"/>
            <a:ext cx="2478799" cy="620688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04/25/2018</a:t>
            </a:r>
          </a:p>
          <a:p>
            <a:pPr algn="ctr"/>
            <a:r>
              <a:rPr lang="en-US" altLang="zh-C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Reported by: Wenbin Li</a:t>
            </a:r>
          </a:p>
        </p:txBody>
      </p:sp>
    </p:spTree>
    <p:extLst>
      <p:ext uri="{BB962C8B-B14F-4D97-AF65-F5344CB8AC3E}">
        <p14:creationId xmlns:p14="http://schemas.microsoft.com/office/powerpoint/2010/main" val="2919950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272909-92EF-48B8-94AD-204C9C826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3E385-8A0E-44D3-92EF-D9988EC25A7A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75CE368-C14E-4063-913B-D757A8FCF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7" name="Rounded Rectangle 2">
            <a:extLst>
              <a:ext uri="{FF2B5EF4-FFF2-40B4-BE49-F238E27FC236}">
                <a16:creationId xmlns:a16="http://schemas.microsoft.com/office/drawing/2014/main" id="{2DFA0B17-C5C8-4D0C-904E-8DC133FE3887}"/>
              </a:ext>
            </a:extLst>
          </p:cNvPr>
          <p:cNvSpPr/>
          <p:nvPr/>
        </p:nvSpPr>
        <p:spPr>
          <a:xfrm>
            <a:off x="1092895" y="1089823"/>
            <a:ext cx="2013995" cy="593926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Gerber files</a:t>
            </a:r>
          </a:p>
          <a:p>
            <a:pPr algn="ctr"/>
            <a:r>
              <a:rPr lang="en-US" dirty="0"/>
              <a:t>.PHO</a:t>
            </a:r>
          </a:p>
        </p:txBody>
      </p:sp>
      <p:sp>
        <p:nvSpPr>
          <p:cNvPr id="8" name="Rounded Rectangle 18">
            <a:extLst>
              <a:ext uri="{FF2B5EF4-FFF2-40B4-BE49-F238E27FC236}">
                <a16:creationId xmlns:a16="http://schemas.microsoft.com/office/drawing/2014/main" id="{F98CE4E1-BC1B-4297-AF14-A7756ACDB253}"/>
              </a:ext>
            </a:extLst>
          </p:cNvPr>
          <p:cNvSpPr/>
          <p:nvPr/>
        </p:nvSpPr>
        <p:spPr>
          <a:xfrm>
            <a:off x="1092895" y="2610750"/>
            <a:ext cx="2013995" cy="593926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STL files</a:t>
            </a:r>
          </a:p>
          <a:p>
            <a:pPr algn="ctr"/>
            <a:r>
              <a:rPr lang="en-US" dirty="0"/>
              <a:t>.</a:t>
            </a:r>
            <a:r>
              <a:rPr lang="en-US" dirty="0" err="1"/>
              <a:t>stl</a:t>
            </a:r>
            <a:endParaRPr lang="en-US" dirty="0"/>
          </a:p>
        </p:txBody>
      </p:sp>
      <p:cxnSp>
        <p:nvCxnSpPr>
          <p:cNvPr id="9" name="Straight Arrow Connector 20">
            <a:extLst>
              <a:ext uri="{FF2B5EF4-FFF2-40B4-BE49-F238E27FC236}">
                <a16:creationId xmlns:a16="http://schemas.microsoft.com/office/drawing/2014/main" id="{12738CA2-9C39-4230-BB9D-CA19C411682F}"/>
              </a:ext>
            </a:extLst>
          </p:cNvPr>
          <p:cNvCxnSpPr>
            <a:cxnSpLocks/>
          </p:cNvCxnSpPr>
          <p:nvPr/>
        </p:nvCxnSpPr>
        <p:spPr>
          <a:xfrm>
            <a:off x="1595130" y="1734450"/>
            <a:ext cx="0" cy="876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23">
            <a:extLst>
              <a:ext uri="{FF2B5EF4-FFF2-40B4-BE49-F238E27FC236}">
                <a16:creationId xmlns:a16="http://schemas.microsoft.com/office/drawing/2014/main" id="{30AB2ADB-113A-44D7-A3DB-8D192EFA2160}"/>
              </a:ext>
            </a:extLst>
          </p:cNvPr>
          <p:cNvSpPr txBox="1"/>
          <p:nvPr/>
        </p:nvSpPr>
        <p:spPr>
          <a:xfrm>
            <a:off x="1670545" y="1739215"/>
            <a:ext cx="23487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Convert one by one using </a:t>
            </a:r>
          </a:p>
          <a:p>
            <a:r>
              <a:rPr lang="en-US" sz="1600" i="1" dirty="0"/>
              <a:t>ACE 3000 translator.</a:t>
            </a:r>
          </a:p>
        </p:txBody>
      </p:sp>
      <p:sp>
        <p:nvSpPr>
          <p:cNvPr id="11" name="Rounded Rectangle 24">
            <a:extLst>
              <a:ext uri="{FF2B5EF4-FFF2-40B4-BE49-F238E27FC236}">
                <a16:creationId xmlns:a16="http://schemas.microsoft.com/office/drawing/2014/main" id="{F72CD44E-4E89-4C28-A079-64B4A41FE977}"/>
              </a:ext>
            </a:extLst>
          </p:cNvPr>
          <p:cNvSpPr/>
          <p:nvPr/>
        </p:nvSpPr>
        <p:spPr>
          <a:xfrm>
            <a:off x="1092895" y="4285461"/>
            <a:ext cx="2013995" cy="593926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General 3DP file</a:t>
            </a:r>
          </a:p>
          <a:p>
            <a:pPr algn="ctr"/>
            <a:r>
              <a:rPr lang="en-US" dirty="0"/>
              <a:t>.</a:t>
            </a:r>
            <a:r>
              <a:rPr lang="en-US" dirty="0" err="1"/>
              <a:t>gcode</a:t>
            </a:r>
            <a:endParaRPr lang="en-US" dirty="0"/>
          </a:p>
        </p:txBody>
      </p:sp>
      <p:cxnSp>
        <p:nvCxnSpPr>
          <p:cNvPr id="12" name="Straight Arrow Connector 25">
            <a:extLst>
              <a:ext uri="{FF2B5EF4-FFF2-40B4-BE49-F238E27FC236}">
                <a16:creationId xmlns:a16="http://schemas.microsoft.com/office/drawing/2014/main" id="{2D8B7AC7-2E70-4BD6-9FDD-E82DA44DDE08}"/>
              </a:ext>
            </a:extLst>
          </p:cNvPr>
          <p:cNvCxnSpPr>
            <a:cxnSpLocks/>
          </p:cNvCxnSpPr>
          <p:nvPr/>
        </p:nvCxnSpPr>
        <p:spPr>
          <a:xfrm>
            <a:off x="1595788" y="3306078"/>
            <a:ext cx="0" cy="979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29">
            <a:extLst>
              <a:ext uri="{FF2B5EF4-FFF2-40B4-BE49-F238E27FC236}">
                <a16:creationId xmlns:a16="http://schemas.microsoft.com/office/drawing/2014/main" id="{D7594910-F361-45E9-86B0-DE74A2A73D0E}"/>
              </a:ext>
            </a:extLst>
          </p:cNvPr>
          <p:cNvSpPr txBox="1"/>
          <p:nvPr/>
        </p:nvSpPr>
        <p:spPr>
          <a:xfrm>
            <a:off x="1670546" y="3456543"/>
            <a:ext cx="31363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Stacking STL files in slicing software</a:t>
            </a:r>
          </a:p>
          <a:p>
            <a:r>
              <a:rPr lang="en-US" sz="1600" i="1" dirty="0"/>
              <a:t>Configure the processes flow.</a:t>
            </a:r>
          </a:p>
        </p:txBody>
      </p:sp>
      <p:sp>
        <p:nvSpPr>
          <p:cNvPr id="14" name="Rounded Rectangle 31">
            <a:extLst>
              <a:ext uri="{FF2B5EF4-FFF2-40B4-BE49-F238E27FC236}">
                <a16:creationId xmlns:a16="http://schemas.microsoft.com/office/drawing/2014/main" id="{34021813-708A-47CD-B37B-BFD049E90D9B}"/>
              </a:ext>
            </a:extLst>
          </p:cNvPr>
          <p:cNvSpPr/>
          <p:nvPr/>
        </p:nvSpPr>
        <p:spPr>
          <a:xfrm>
            <a:off x="815704" y="5663209"/>
            <a:ext cx="2568376" cy="593926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Executable file for CODE </a:t>
            </a:r>
          </a:p>
          <a:p>
            <a:pPr algn="ctr"/>
            <a:r>
              <a:rPr lang="en-US" dirty="0"/>
              <a:t>.</a:t>
            </a:r>
            <a:r>
              <a:rPr lang="en-US" dirty="0" err="1"/>
              <a:t>ngc</a:t>
            </a:r>
            <a:endParaRPr lang="en-US" dirty="0"/>
          </a:p>
        </p:txBody>
      </p:sp>
      <p:cxnSp>
        <p:nvCxnSpPr>
          <p:cNvPr id="15" name="Straight Arrow Connector 32">
            <a:extLst>
              <a:ext uri="{FF2B5EF4-FFF2-40B4-BE49-F238E27FC236}">
                <a16:creationId xmlns:a16="http://schemas.microsoft.com/office/drawing/2014/main" id="{907C957C-9C23-4D28-BBDA-8D768B2DB2BE}"/>
              </a:ext>
            </a:extLst>
          </p:cNvPr>
          <p:cNvCxnSpPr>
            <a:cxnSpLocks/>
          </p:cNvCxnSpPr>
          <p:nvPr/>
        </p:nvCxnSpPr>
        <p:spPr>
          <a:xfrm>
            <a:off x="1595788" y="4879387"/>
            <a:ext cx="0" cy="7838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34">
            <a:extLst>
              <a:ext uri="{FF2B5EF4-FFF2-40B4-BE49-F238E27FC236}">
                <a16:creationId xmlns:a16="http://schemas.microsoft.com/office/drawing/2014/main" id="{1DEA8550-658F-4330-B448-D34350AF69DE}"/>
              </a:ext>
            </a:extLst>
          </p:cNvPr>
          <p:cNvSpPr txBox="1"/>
          <p:nvPr/>
        </p:nvSpPr>
        <p:spPr>
          <a:xfrm>
            <a:off x="1670545" y="5020701"/>
            <a:ext cx="24805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 style converting program.</a:t>
            </a:r>
          </a:p>
        </p:txBody>
      </p:sp>
      <p:sp>
        <p:nvSpPr>
          <p:cNvPr id="17" name="Rounded Rectangle 35">
            <a:extLst>
              <a:ext uri="{FF2B5EF4-FFF2-40B4-BE49-F238E27FC236}">
                <a16:creationId xmlns:a16="http://schemas.microsoft.com/office/drawing/2014/main" id="{7576D203-2D1A-4589-A60E-4AC36D659E75}"/>
              </a:ext>
            </a:extLst>
          </p:cNvPr>
          <p:cNvSpPr/>
          <p:nvPr/>
        </p:nvSpPr>
        <p:spPr>
          <a:xfrm>
            <a:off x="5365203" y="1079539"/>
            <a:ext cx="2013995" cy="593926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Gerber files</a:t>
            </a:r>
          </a:p>
          <a:p>
            <a:pPr algn="ctr"/>
            <a:r>
              <a:rPr lang="en-US" dirty="0"/>
              <a:t>.PHO</a:t>
            </a:r>
          </a:p>
        </p:txBody>
      </p:sp>
      <p:sp>
        <p:nvSpPr>
          <p:cNvPr id="18" name="Rounded Rectangle 36">
            <a:extLst>
              <a:ext uri="{FF2B5EF4-FFF2-40B4-BE49-F238E27FC236}">
                <a16:creationId xmlns:a16="http://schemas.microsoft.com/office/drawing/2014/main" id="{DE15804E-3A46-4272-B299-5EF82DAF486D}"/>
              </a:ext>
            </a:extLst>
          </p:cNvPr>
          <p:cNvSpPr/>
          <p:nvPr/>
        </p:nvSpPr>
        <p:spPr>
          <a:xfrm>
            <a:off x="5136184" y="5663209"/>
            <a:ext cx="2568376" cy="593926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Executable file for CODE </a:t>
            </a:r>
          </a:p>
          <a:p>
            <a:pPr algn="ctr"/>
            <a:r>
              <a:rPr lang="en-US" dirty="0"/>
              <a:t>.</a:t>
            </a:r>
            <a:r>
              <a:rPr lang="en-US" dirty="0" err="1"/>
              <a:t>ngc</a:t>
            </a:r>
            <a:endParaRPr lang="en-US" dirty="0"/>
          </a:p>
        </p:txBody>
      </p:sp>
      <p:cxnSp>
        <p:nvCxnSpPr>
          <p:cNvPr id="19" name="Straight Arrow Connector 37">
            <a:extLst>
              <a:ext uri="{FF2B5EF4-FFF2-40B4-BE49-F238E27FC236}">
                <a16:creationId xmlns:a16="http://schemas.microsoft.com/office/drawing/2014/main" id="{5E6FFE0B-C794-4FE6-91EB-C69AFD7B3227}"/>
              </a:ext>
            </a:extLst>
          </p:cNvPr>
          <p:cNvCxnSpPr>
            <a:cxnSpLocks/>
          </p:cNvCxnSpPr>
          <p:nvPr/>
        </p:nvCxnSpPr>
        <p:spPr>
          <a:xfrm>
            <a:off x="6325296" y="1816339"/>
            <a:ext cx="46904" cy="3702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39">
            <a:extLst>
              <a:ext uri="{FF2B5EF4-FFF2-40B4-BE49-F238E27FC236}">
                <a16:creationId xmlns:a16="http://schemas.microsoft.com/office/drawing/2014/main" id="{E26EEFAC-3899-4D80-B10A-7804938DDD9E}"/>
              </a:ext>
            </a:extLst>
          </p:cNvPr>
          <p:cNvSpPr txBox="1"/>
          <p:nvPr/>
        </p:nvSpPr>
        <p:spPr>
          <a:xfrm>
            <a:off x="6372200" y="3284984"/>
            <a:ext cx="27337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Tool path generating program </a:t>
            </a:r>
          </a:p>
        </p:txBody>
      </p:sp>
    </p:spTree>
    <p:extLst>
      <p:ext uri="{BB962C8B-B14F-4D97-AF65-F5344CB8AC3E}">
        <p14:creationId xmlns:p14="http://schemas.microsoft.com/office/powerpoint/2010/main" val="1493658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8D1025-F6AD-4B9B-B31A-C84272944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3E385-8A0E-44D3-92EF-D9988EC25A7A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B01DBF8-7E48-4C29-8F63-F39B0DECD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73128" y="6338090"/>
            <a:ext cx="2133600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7E8E116-73A5-4E97-96D2-ADBE2CECE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1412772"/>
            <a:ext cx="1035756" cy="81380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11FF4D8-881D-4B90-8D13-7DC8233B2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6550" y="23809"/>
            <a:ext cx="3017698" cy="6834191"/>
          </a:xfrm>
          <a:prstGeom prst="rect">
            <a:avLst/>
          </a:prstGeom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2F391913-C403-45FD-96F3-DD331EE15209}"/>
              </a:ext>
            </a:extLst>
          </p:cNvPr>
          <p:cNvCxnSpPr>
            <a:cxnSpLocks/>
          </p:cNvCxnSpPr>
          <p:nvPr/>
        </p:nvCxnSpPr>
        <p:spPr>
          <a:xfrm>
            <a:off x="2843808" y="1653623"/>
            <a:ext cx="864096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F47C38B4-F34E-48C6-A186-D43CBB0DBF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647" y="1340768"/>
            <a:ext cx="1809750" cy="819150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816C3C9-7149-48B4-9851-DA699EA31DF0}"/>
              </a:ext>
            </a:extLst>
          </p:cNvPr>
          <p:cNvCxnSpPr>
            <a:cxnSpLocks/>
          </p:cNvCxnSpPr>
          <p:nvPr/>
        </p:nvCxnSpPr>
        <p:spPr>
          <a:xfrm>
            <a:off x="1490184" y="1758164"/>
            <a:ext cx="561536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右大括号 15">
            <a:extLst>
              <a:ext uri="{FF2B5EF4-FFF2-40B4-BE49-F238E27FC236}">
                <a16:creationId xmlns:a16="http://schemas.microsoft.com/office/drawing/2014/main" id="{84577C7A-4F3C-424F-968B-3C03411C96D3}"/>
              </a:ext>
            </a:extLst>
          </p:cNvPr>
          <p:cNvSpPr/>
          <p:nvPr/>
        </p:nvSpPr>
        <p:spPr>
          <a:xfrm>
            <a:off x="6804248" y="1060718"/>
            <a:ext cx="254206" cy="1224136"/>
          </a:xfrm>
          <a:prstGeom prst="rightBrace">
            <a:avLst>
              <a:gd name="adj1" fmla="val 62658"/>
              <a:gd name="adj2" fmla="val 4957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5E4CF93-051B-4FA4-A63F-8552D8B36F89}"/>
              </a:ext>
            </a:extLst>
          </p:cNvPr>
          <p:cNvSpPr txBox="1"/>
          <p:nvPr/>
        </p:nvSpPr>
        <p:spPr>
          <a:xfrm>
            <a:off x="7112822" y="1506504"/>
            <a:ext cx="1779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Define apertures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3E373A1-F1BC-461A-BBEB-9D5FF180212A}"/>
              </a:ext>
            </a:extLst>
          </p:cNvPr>
          <p:cNvSpPr txBox="1"/>
          <p:nvPr/>
        </p:nvSpPr>
        <p:spPr>
          <a:xfrm>
            <a:off x="5840342" y="3222842"/>
            <a:ext cx="2620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Set</a:t>
            </a:r>
            <a:r>
              <a:rPr lang="en-US" dirty="0"/>
              <a:t> aperture </a:t>
            </a:r>
            <a:r>
              <a:rPr lang="en-US" altLang="zh-CN" dirty="0"/>
              <a:t>D17 active</a:t>
            </a:r>
            <a:endParaRPr lang="en-US" dirty="0"/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341D5B04-BCF9-4B9B-9B3B-610CD86E5302}"/>
              </a:ext>
            </a:extLst>
          </p:cNvPr>
          <p:cNvCxnSpPr>
            <a:cxnSpLocks/>
          </p:cNvCxnSpPr>
          <p:nvPr/>
        </p:nvCxnSpPr>
        <p:spPr>
          <a:xfrm>
            <a:off x="5004048" y="3407508"/>
            <a:ext cx="864096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5D9C8980-2181-4590-BABE-1D9DD6128806}"/>
              </a:ext>
            </a:extLst>
          </p:cNvPr>
          <p:cNvCxnSpPr>
            <a:cxnSpLocks/>
          </p:cNvCxnSpPr>
          <p:nvPr/>
        </p:nvCxnSpPr>
        <p:spPr>
          <a:xfrm>
            <a:off x="4932040" y="3789040"/>
            <a:ext cx="908302" cy="14401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5777FD69-D33E-479B-AC89-6B0743C503EA}"/>
              </a:ext>
            </a:extLst>
          </p:cNvPr>
          <p:cNvCxnSpPr>
            <a:cxnSpLocks/>
          </p:cNvCxnSpPr>
          <p:nvPr/>
        </p:nvCxnSpPr>
        <p:spPr>
          <a:xfrm>
            <a:off x="5076056" y="3645024"/>
            <a:ext cx="764286" cy="21602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6F3112D5-BAB0-44B5-AC35-6D7D991C9B11}"/>
              </a:ext>
            </a:extLst>
          </p:cNvPr>
          <p:cNvCxnSpPr>
            <a:cxnSpLocks/>
          </p:cNvCxnSpPr>
          <p:nvPr/>
        </p:nvCxnSpPr>
        <p:spPr>
          <a:xfrm>
            <a:off x="5053953" y="3537012"/>
            <a:ext cx="786389" cy="25202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E7A7A7DA-B8EB-460C-81BC-AB1E5F85317B}"/>
              </a:ext>
            </a:extLst>
          </p:cNvPr>
          <p:cNvSpPr txBox="1"/>
          <p:nvPr/>
        </p:nvSpPr>
        <p:spPr>
          <a:xfrm>
            <a:off x="5845217" y="3703222"/>
            <a:ext cx="27331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Flashing D17 to create dots</a:t>
            </a:r>
          </a:p>
          <a:p>
            <a:r>
              <a:rPr lang="en-US" dirty="0"/>
              <a:t>at specific locations</a:t>
            </a: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8DE6922E-76F9-4C42-A897-1605A7529AB2}"/>
              </a:ext>
            </a:extLst>
          </p:cNvPr>
          <p:cNvCxnSpPr>
            <a:cxnSpLocks/>
          </p:cNvCxnSpPr>
          <p:nvPr/>
        </p:nvCxnSpPr>
        <p:spPr>
          <a:xfrm flipV="1">
            <a:off x="5076056" y="3946866"/>
            <a:ext cx="720080" cy="29571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4E20D720-545A-4E1E-959F-C5F2F44A5C85}"/>
              </a:ext>
            </a:extLst>
          </p:cNvPr>
          <p:cNvCxnSpPr>
            <a:cxnSpLocks/>
          </p:cNvCxnSpPr>
          <p:nvPr/>
        </p:nvCxnSpPr>
        <p:spPr>
          <a:xfrm flipV="1">
            <a:off x="5053953" y="3946866"/>
            <a:ext cx="742183" cy="114988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57D58716-AF42-4F8B-8AC5-AE9819FC20EA}"/>
              </a:ext>
            </a:extLst>
          </p:cNvPr>
          <p:cNvSpPr txBox="1"/>
          <p:nvPr/>
        </p:nvSpPr>
        <p:spPr>
          <a:xfrm>
            <a:off x="5802777" y="5791765"/>
            <a:ext cx="2620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Set</a:t>
            </a:r>
            <a:r>
              <a:rPr lang="en-US" dirty="0"/>
              <a:t> aperture </a:t>
            </a:r>
            <a:r>
              <a:rPr lang="en-US" altLang="zh-CN" dirty="0"/>
              <a:t>D17 active</a:t>
            </a:r>
            <a:endParaRPr lang="en-US" dirty="0"/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E8469336-159F-4E45-8917-30864D47058C}"/>
              </a:ext>
            </a:extLst>
          </p:cNvPr>
          <p:cNvCxnSpPr>
            <a:cxnSpLocks/>
          </p:cNvCxnSpPr>
          <p:nvPr/>
        </p:nvCxnSpPr>
        <p:spPr>
          <a:xfrm>
            <a:off x="4959842" y="6001573"/>
            <a:ext cx="864096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右大括号 36">
            <a:extLst>
              <a:ext uri="{FF2B5EF4-FFF2-40B4-BE49-F238E27FC236}">
                <a16:creationId xmlns:a16="http://schemas.microsoft.com/office/drawing/2014/main" id="{F7344AB0-2E91-4AB0-98DB-CBED20FAF523}"/>
              </a:ext>
            </a:extLst>
          </p:cNvPr>
          <p:cNvSpPr/>
          <p:nvPr/>
        </p:nvSpPr>
        <p:spPr>
          <a:xfrm>
            <a:off x="5168296" y="6080401"/>
            <a:ext cx="254206" cy="753789"/>
          </a:xfrm>
          <a:prstGeom prst="rightBrace">
            <a:avLst>
              <a:gd name="adj1" fmla="val 62658"/>
              <a:gd name="adj2" fmla="val 49574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821EABD4-31A2-4C8C-818E-5BD18D5763B8}"/>
              </a:ext>
            </a:extLst>
          </p:cNvPr>
          <p:cNvCxnSpPr>
            <a:cxnSpLocks/>
          </p:cNvCxnSpPr>
          <p:nvPr/>
        </p:nvCxnSpPr>
        <p:spPr>
          <a:xfrm>
            <a:off x="5436096" y="6453336"/>
            <a:ext cx="404246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6BB05259-7726-4417-A746-9E5A60ED504C}"/>
              </a:ext>
            </a:extLst>
          </p:cNvPr>
          <p:cNvSpPr txBox="1"/>
          <p:nvPr/>
        </p:nvSpPr>
        <p:spPr>
          <a:xfrm>
            <a:off x="5787737" y="6257504"/>
            <a:ext cx="341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Move aperture D24 to draw traces</a:t>
            </a:r>
            <a:endParaRPr lang="en-US" dirty="0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E9DF231-262A-4048-8589-22360C47D682}"/>
              </a:ext>
            </a:extLst>
          </p:cNvPr>
          <p:cNvSpPr txBox="1"/>
          <p:nvPr/>
        </p:nvSpPr>
        <p:spPr>
          <a:xfrm>
            <a:off x="171565" y="334802"/>
            <a:ext cx="30743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Brief example for interpreting </a:t>
            </a:r>
          </a:p>
          <a:p>
            <a:r>
              <a:rPr lang="en-US" b="1" dirty="0"/>
              <a:t>the Gerber format</a:t>
            </a:r>
          </a:p>
        </p:txBody>
      </p:sp>
      <p:pic>
        <p:nvPicPr>
          <p:cNvPr id="1025" name="Picture 1" descr="Table 4 &#10;Code &#10;DOI &#10;(DI) &#10;D02 &#10;(D2) &#10;D03 &#10;D Codes &#10;Function &#10;Draw line, exposure on &#10;Exposure off &#10;Flash aperture &#10;Comme &#10;You &#10;macro &#10;D03 ren ">
            <a:extLst>
              <a:ext uri="{FF2B5EF4-FFF2-40B4-BE49-F238E27FC236}">
                <a16:creationId xmlns:a16="http://schemas.microsoft.com/office/drawing/2014/main" id="{98220AD6-A223-4F3F-B88A-E61CF63E6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65" y="4520661"/>
            <a:ext cx="3425009" cy="1207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0356925D-CDD1-41BC-A836-C8D56778E3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308" y="2912896"/>
            <a:ext cx="2801367" cy="168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658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6" grpId="0" animBg="1"/>
      <p:bldP spid="17" grpId="0"/>
      <p:bldP spid="18" grpId="0"/>
      <p:bldP spid="26" grpId="0"/>
      <p:bldP spid="33" grpId="0"/>
      <p:bldP spid="37" grpId="0" animBg="1"/>
      <p:bldP spid="4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376DD9-4982-46DE-BAAB-CA43FCED4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3E385-8A0E-44D3-92EF-D9988EC25A7A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809E208-5540-4C3E-A5EF-4B7C82974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4</a:t>
            </a:fld>
            <a:endParaRPr lang="zh-CN" altLang="en-US"/>
          </a:p>
        </p:txBody>
      </p:sp>
      <p:pic>
        <p:nvPicPr>
          <p:cNvPr id="6" name="bandicam 2018-04-24 21-48-55-515">
            <a:hlinkClick r:id="" action="ppaction://media"/>
            <a:extLst>
              <a:ext uri="{FF2B5EF4-FFF2-40B4-BE49-F238E27FC236}">
                <a16:creationId xmlns:a16="http://schemas.microsoft.com/office/drawing/2014/main" id="{386977F7-BE5A-42DB-BCD0-F104B770C6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71800" y="1556792"/>
            <a:ext cx="6202234" cy="473888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5E8B6A1-270C-4707-A67F-BB3CE06885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512" y="136524"/>
            <a:ext cx="4143734" cy="271641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9BCBEBC-23E9-44F8-AE73-808C97D87060}"/>
              </a:ext>
            </a:extLst>
          </p:cNvPr>
          <p:cNvSpPr txBox="1"/>
          <p:nvPr/>
        </p:nvSpPr>
        <p:spPr>
          <a:xfrm>
            <a:off x="107504" y="3068960"/>
            <a:ext cx="259186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Red line: </a:t>
            </a:r>
            <a:br>
              <a:rPr lang="en-US" b="1" dirty="0"/>
            </a:br>
            <a:r>
              <a:rPr lang="en-US" b="1" dirty="0"/>
              <a:t>nozzle travel movement</a:t>
            </a:r>
          </a:p>
          <a:p>
            <a:endParaRPr lang="en-US" b="1" dirty="0"/>
          </a:p>
          <a:p>
            <a:r>
              <a:rPr lang="en-US" b="1" dirty="0">
                <a:solidFill>
                  <a:srgbClr val="0070C0"/>
                </a:solidFill>
              </a:rPr>
              <a:t>Blue line:</a:t>
            </a:r>
          </a:p>
          <a:p>
            <a:r>
              <a:rPr lang="en-US" b="1" dirty="0"/>
              <a:t>Path of conductive traces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EBEF30E-DA89-4960-AA11-98FDBAF311A1}"/>
              </a:ext>
            </a:extLst>
          </p:cNvPr>
          <p:cNvSpPr txBox="1"/>
          <p:nvPr/>
        </p:nvSpPr>
        <p:spPr>
          <a:xfrm>
            <a:off x="4015954" y="849789"/>
            <a:ext cx="4948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Gcode</a:t>
            </a:r>
            <a:r>
              <a:rPr lang="en-US" dirty="0"/>
              <a:t> generated from Gerber files, and previewed</a:t>
            </a:r>
          </a:p>
          <a:p>
            <a:r>
              <a:rPr lang="en-US" dirty="0"/>
              <a:t>in Simplify3D (3D printing host software) </a:t>
            </a:r>
          </a:p>
        </p:txBody>
      </p:sp>
    </p:spTree>
    <p:extLst>
      <p:ext uri="{BB962C8B-B14F-4D97-AF65-F5344CB8AC3E}">
        <p14:creationId xmlns:p14="http://schemas.microsoft.com/office/powerpoint/2010/main" val="387871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0122C5-AA18-4171-8F6E-B8C3CE6639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fld id="{F663E385-8A0E-44D3-92EF-D9988EC25A7A}" type="datetime1">
              <a:rPr lang="zh-CN" altLang="en-US" smtClean="0"/>
              <a:t>2018/6/21</a:t>
            </a:fld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C4427E7-1768-4255-A6A8-7D56C2C6C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00FB562-7931-42CB-9917-C54B77002148}"/>
              </a:ext>
            </a:extLst>
          </p:cNvPr>
          <p:cNvSpPr/>
          <p:nvPr/>
        </p:nvSpPr>
        <p:spPr>
          <a:xfrm>
            <a:off x="764520" y="1473488"/>
            <a:ext cx="841459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6700" marR="0" indent="0">
              <a:spcBef>
                <a:spcPts val="0"/>
              </a:spcBef>
              <a:spcAft>
                <a:spcPts val="0"/>
              </a:spcAft>
            </a:pPr>
            <a:r>
              <a:rPr lang="en-US" b="1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Sub-functions of the proposed program: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kern="100" dirty="0">
                <a:solidFill>
                  <a:srgbClr val="FF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Generating 3D printing codes for drawing conductive traces.</a:t>
            </a:r>
            <a:endParaRPr lang="en-US" kern="100" dirty="0"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Generating 3D printing codes for drawing conductive pads.</a:t>
            </a: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kern="100" dirty="0">
                <a:solidFill>
                  <a:srgbClr val="FF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Generating 3D printing codes for filling </a:t>
            </a:r>
            <a:r>
              <a:rPr lang="en-US" kern="100" dirty="0" err="1">
                <a:solidFill>
                  <a:srgbClr val="FF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vias</a:t>
            </a:r>
            <a:r>
              <a:rPr lang="en-US" kern="100" dirty="0">
                <a:solidFill>
                  <a:srgbClr val="FF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.</a:t>
            </a:r>
            <a:endParaRPr lang="en-US" kern="100" dirty="0"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 algn="just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Generating 3D printing codes for dielectric substrates, and via holes.</a:t>
            </a:r>
          </a:p>
          <a:p>
            <a:r>
              <a:rPr lang="en-US" dirty="0">
                <a:latin typeface="Times New Roman" panose="02020603050405020304" pitchFamily="18" charset="0"/>
                <a:ea typeface="DengXian" panose="02010600030101010101" pitchFamily="2" charset="-122"/>
              </a:rPr>
              <a:t>5.   Organizing the above codes to form a excitable G-code file for the CODE machine.</a:t>
            </a:r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278AF2F-CD6D-49CC-B59D-816AE06255CA}"/>
              </a:ext>
            </a:extLst>
          </p:cNvPr>
          <p:cNvSpPr/>
          <p:nvPr/>
        </p:nvSpPr>
        <p:spPr>
          <a:xfrm>
            <a:off x="483488" y="3789040"/>
            <a:ext cx="54726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6700" marR="0" indent="0" algn="just">
              <a:spcBef>
                <a:spcPts val="0"/>
              </a:spcBef>
              <a:spcAft>
                <a:spcPts val="0"/>
              </a:spcAft>
            </a:pPr>
            <a:r>
              <a:rPr lang="en-US" kern="1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Function 1 and 3 have been developed by now. </a:t>
            </a:r>
          </a:p>
        </p:txBody>
      </p:sp>
    </p:spTree>
    <p:extLst>
      <p:ext uri="{BB962C8B-B14F-4D97-AF65-F5344CB8AC3E}">
        <p14:creationId xmlns:p14="http://schemas.microsoft.com/office/powerpoint/2010/main" val="3649745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22215</TotalTime>
  <Words>225</Words>
  <Application>Microsoft Macintosh PowerPoint</Application>
  <PresentationFormat>On-screen Show (4:3)</PresentationFormat>
  <Paragraphs>55</Paragraphs>
  <Slides>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DengXian</vt:lpstr>
      <vt:lpstr>DengXian</vt:lpstr>
      <vt:lpstr>宋体</vt:lpstr>
      <vt:lpstr>Arial</vt:lpstr>
      <vt:lpstr>Calibri</vt:lpstr>
      <vt:lpstr>Times New Roman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liwenbinbit</dc:creator>
  <cp:lastModifiedBy>Wenbin Li</cp:lastModifiedBy>
  <cp:revision>1282</cp:revision>
  <dcterms:created xsi:type="dcterms:W3CDTF">2014-02-24T17:28:35Z</dcterms:created>
  <dcterms:modified xsi:type="dcterms:W3CDTF">2018-06-21T19:33:17Z</dcterms:modified>
</cp:coreProperties>
</file>

<file path=docProps/thumbnail.jpeg>
</file>